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Default Extension="tiff" ContentType="image/tiff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6" r:id="rId2"/>
    <p:sldId id="257" r:id="rId3"/>
    <p:sldId id="259" r:id="rId4"/>
    <p:sldId id="260" r:id="rId5"/>
    <p:sldId id="261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4" d="100"/>
          <a:sy n="94" d="100"/>
        </p:scale>
        <p:origin x="-6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5692-89F5-B44B-ADC1-61659D27F585}" type="datetimeFigureOut">
              <a:rPr lang="en-US" smtClean="0"/>
              <a:pPr/>
              <a:t>11/21/11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1892F-BFE2-4E40-904A-B2C628F95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5692-89F5-B44B-ADC1-61659D27F585}" type="datetimeFigureOut">
              <a:rPr lang="en-US" smtClean="0"/>
              <a:pPr/>
              <a:t>11/21/11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1892F-BFE2-4E40-904A-B2C628F95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5692-89F5-B44B-ADC1-61659D27F585}" type="datetimeFigureOut">
              <a:rPr lang="en-US" smtClean="0"/>
              <a:pPr/>
              <a:t>11/21/11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1892F-BFE2-4E40-904A-B2C628F95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5692-89F5-B44B-ADC1-61659D27F585}" type="datetimeFigureOut">
              <a:rPr lang="en-US" smtClean="0"/>
              <a:pPr/>
              <a:t>11/21/11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1892F-BFE2-4E40-904A-B2C628F95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5692-89F5-B44B-ADC1-61659D27F585}" type="datetimeFigureOut">
              <a:rPr lang="en-US" smtClean="0"/>
              <a:pPr/>
              <a:t>11/21/11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1892F-BFE2-4E40-904A-B2C628F95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5692-89F5-B44B-ADC1-61659D27F585}" type="datetimeFigureOut">
              <a:rPr lang="en-US" smtClean="0"/>
              <a:pPr/>
              <a:t>11/21/11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1892F-BFE2-4E40-904A-B2C628F95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5692-89F5-B44B-ADC1-61659D27F585}" type="datetimeFigureOut">
              <a:rPr lang="en-US" smtClean="0"/>
              <a:pPr/>
              <a:t>11/21/11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1892F-BFE2-4E40-904A-B2C628F95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5692-89F5-B44B-ADC1-61659D27F585}" type="datetimeFigureOut">
              <a:rPr lang="en-US" smtClean="0"/>
              <a:pPr/>
              <a:t>11/21/11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1892F-BFE2-4E40-904A-B2C628F95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5692-89F5-B44B-ADC1-61659D27F585}" type="datetimeFigureOut">
              <a:rPr lang="en-US" smtClean="0"/>
              <a:pPr/>
              <a:t>11/21/11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1892F-BFE2-4E40-904A-B2C628F95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5692-89F5-B44B-ADC1-61659D27F585}" type="datetimeFigureOut">
              <a:rPr lang="en-US" smtClean="0"/>
              <a:pPr/>
              <a:t>11/21/11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1892F-BFE2-4E40-904A-B2C628F95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A5692-89F5-B44B-ADC1-61659D27F585}" type="datetimeFigureOut">
              <a:rPr lang="en-US" smtClean="0"/>
              <a:pPr/>
              <a:t>11/21/11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1892F-BFE2-4E40-904A-B2C628F95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A5692-89F5-B44B-ADC1-61659D27F585}" type="datetimeFigureOut">
              <a:rPr lang="en-US" smtClean="0"/>
              <a:pPr/>
              <a:t>11/21/11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1892F-BFE2-4E40-904A-B2C628F95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3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5486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smtClean="0">
                <a:latin typeface="Futura Bold"/>
                <a:cs typeface="Futura Bold"/>
              </a:rPr>
              <a:t>ON SATURDAY,</a:t>
            </a:r>
            <a:r>
              <a:rPr lang="en-US" b="1" dirty="0" smtClean="0">
                <a:latin typeface="Futura Bold"/>
                <a:cs typeface="Futura Bold"/>
              </a:rPr>
              <a:t> 11.12.11, </a:t>
            </a:r>
            <a:r>
              <a:rPr lang="en-US" b="1" dirty="0" smtClean="0">
                <a:solidFill>
                  <a:srgbClr val="FF0000"/>
                </a:solidFill>
                <a:latin typeface="Futura Bold"/>
                <a:cs typeface="Futura Bold"/>
              </a:rPr>
              <a:t>NIKE</a:t>
            </a:r>
            <a:r>
              <a:rPr lang="en-US" b="1" dirty="0" smtClean="0">
                <a:solidFill>
                  <a:srgbClr val="FF0000"/>
                </a:solidFill>
                <a:latin typeface="Futura Bold"/>
                <a:cs typeface="Futura Bold"/>
              </a:rPr>
              <a:t> SPORTSWEAR </a:t>
            </a:r>
            <a:r>
              <a:rPr lang="en-US" b="1" dirty="0" smtClean="0">
                <a:latin typeface="Futura Bold"/>
                <a:cs typeface="Futura Bold"/>
              </a:rPr>
              <a:t>INVITED</a:t>
            </a:r>
            <a:r>
              <a:rPr lang="en-US" b="1" dirty="0" smtClean="0">
                <a:latin typeface="Futura Bold"/>
                <a:cs typeface="Futura Bold"/>
              </a:rPr>
              <a:t> 850 BOXING FANS </a:t>
            </a:r>
            <a:r>
              <a:rPr lang="en-US" b="1" dirty="0" smtClean="0">
                <a:latin typeface="Futura Bold"/>
                <a:cs typeface="Futura Bold"/>
              </a:rPr>
              <a:t>TO THE MONTALBÁN THEATRE</a:t>
            </a:r>
            <a:r>
              <a:rPr lang="en-US" b="1" dirty="0" smtClean="0">
                <a:latin typeface="Futura Bold"/>
                <a:cs typeface="Futura Bold"/>
              </a:rPr>
              <a:t> </a:t>
            </a:r>
            <a:r>
              <a:rPr lang="en-US" b="1" dirty="0" smtClean="0">
                <a:latin typeface="Futura Bold"/>
                <a:cs typeface="Futura Bold"/>
              </a:rPr>
              <a:t>FOR</a:t>
            </a:r>
            <a:r>
              <a:rPr lang="en-US" b="1" dirty="0" smtClean="0">
                <a:latin typeface="Futura Bold"/>
                <a:cs typeface="Futura Bold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Futura Bold"/>
                <a:cs typeface="Futura Bold"/>
              </a:rPr>
              <a:t>FIGHT NIGHT </a:t>
            </a:r>
            <a:r>
              <a:rPr lang="en-US" b="1" dirty="0" smtClean="0">
                <a:latin typeface="Futura Bold"/>
                <a:cs typeface="Futura Bold"/>
              </a:rPr>
              <a:t>– MARQUEZ V. </a:t>
            </a:r>
            <a:r>
              <a:rPr lang="en-US" b="1" dirty="0" smtClean="0">
                <a:solidFill>
                  <a:srgbClr val="FF0000"/>
                </a:solidFill>
                <a:latin typeface="Futura Bold"/>
                <a:cs typeface="Futura Bold"/>
              </a:rPr>
              <a:t>PACQUIAO</a:t>
            </a:r>
            <a:r>
              <a:rPr lang="en-US" b="1" dirty="0" smtClean="0">
                <a:latin typeface="Futura Bold"/>
                <a:cs typeface="Futura Bold"/>
              </a:rPr>
              <a:t> </a:t>
            </a:r>
            <a:endParaRPr lang="en-US" b="1" dirty="0">
              <a:latin typeface="Futura Bold"/>
              <a:cs typeface="Futura Bold"/>
            </a:endParaRPr>
          </a:p>
        </p:txBody>
      </p:sp>
      <p:pic>
        <p:nvPicPr>
          <p:cNvPr id="7" name="Picture 6" descr="NSW_AT_Montalban_logoWHIT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6286668"/>
            <a:ext cx="2186151" cy="418932"/>
          </a:xfrm>
          <a:prstGeom prst="rect">
            <a:avLst/>
          </a:prstGeom>
        </p:spPr>
      </p:pic>
      <p:pic>
        <p:nvPicPr>
          <p:cNvPr id="12" name="Picture 11" descr="Screen shot 2011-11-21 at 1.27.01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600"/>
            <a:ext cx="9144000" cy="51424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SW_AT_Montalban_logoWHIT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6248400"/>
            <a:ext cx="2186151" cy="4189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7600" y="401598"/>
            <a:ext cx="541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Futura Bold"/>
                <a:cs typeface="Futura Bold"/>
              </a:rPr>
              <a:t>OBJECTIVE </a:t>
            </a:r>
            <a:r>
              <a:rPr lang="en-US" sz="2000" b="1" dirty="0" smtClean="0">
                <a:latin typeface="Futura Bold"/>
                <a:cs typeface="Futura Bold"/>
              </a:rPr>
              <a:t>AND STRATEGY</a:t>
            </a:r>
            <a:endParaRPr lang="en-US" sz="2000" b="1" dirty="0">
              <a:latin typeface="Futura Bold"/>
              <a:cs typeface="Futura Bold"/>
            </a:endParaRPr>
          </a:p>
        </p:txBody>
      </p:sp>
      <p:pic>
        <p:nvPicPr>
          <p:cNvPr id="8" name="Picture 7" descr="S_Window.jp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114800" y="1571684"/>
            <a:ext cx="4953000" cy="4524316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114800" y="1524000"/>
            <a:ext cx="4953000" cy="480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cap="all" dirty="0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Futura Bold"/>
                <a:cs typeface="Futura Bold"/>
              </a:rPr>
              <a:t>OBJECTIVE:</a:t>
            </a:r>
            <a:endParaRPr lang="en-US" b="1" cap="all" dirty="0" smtClean="0"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Futura Bold"/>
              <a:cs typeface="Futura Bold"/>
            </a:endParaRPr>
          </a:p>
          <a:p>
            <a:pPr algn="just"/>
            <a:r>
              <a:rPr lang="en-US" b="1" cap="all" dirty="0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 Bold"/>
                <a:cs typeface="Futura Bold"/>
              </a:rPr>
              <a:t>Create energy around Fight Night. </a:t>
            </a:r>
          </a:p>
          <a:p>
            <a:pPr algn="just"/>
            <a:endParaRPr lang="en-US" b="1" cap="all" dirty="0" smtClean="0"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Futura Bold"/>
              <a:cs typeface="Futura Bold"/>
            </a:endParaRPr>
          </a:p>
          <a:p>
            <a:pPr algn="just"/>
            <a:r>
              <a:rPr lang="en-US" b="1" cap="all" dirty="0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 Bold"/>
                <a:cs typeface="Futura Bold"/>
              </a:rPr>
              <a:t>Highlight the limited edition Manny </a:t>
            </a:r>
            <a:r>
              <a:rPr lang="en-US" b="1" cap="all" dirty="0" err="1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 Bold"/>
                <a:cs typeface="Futura Bold"/>
              </a:rPr>
              <a:t>Pacquiao</a:t>
            </a:r>
            <a:r>
              <a:rPr lang="en-US" b="1" cap="all" dirty="0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 Bold"/>
                <a:cs typeface="Futura Bold"/>
              </a:rPr>
              <a:t> K.O. </a:t>
            </a:r>
            <a:r>
              <a:rPr lang="en-US" b="1" cap="all" dirty="0" err="1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 Bold"/>
                <a:cs typeface="Futura Bold"/>
              </a:rPr>
              <a:t>Hoody</a:t>
            </a:r>
            <a:endParaRPr lang="en-US" b="1" cap="all" dirty="0" smtClean="0"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Futura Bold"/>
              <a:cs typeface="Futura Bold"/>
            </a:endParaRPr>
          </a:p>
          <a:p>
            <a:pPr algn="just"/>
            <a:endParaRPr lang="en-US" b="1" cap="all" dirty="0" smtClean="0"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Futura Bold"/>
              <a:cs typeface="Futura Bold"/>
            </a:endParaRPr>
          </a:p>
          <a:p>
            <a:pPr algn="just"/>
            <a:r>
              <a:rPr lang="en-US" b="1" cap="all" dirty="0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Futura Bold"/>
                <a:cs typeface="Futura Bold"/>
              </a:rPr>
              <a:t>STRATEGIES:</a:t>
            </a:r>
            <a:endParaRPr lang="en-US" b="1" cap="all" dirty="0" smtClean="0"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Futura Bold"/>
              <a:cs typeface="Futura Bold"/>
            </a:endParaRPr>
          </a:p>
          <a:p>
            <a:pPr algn="just"/>
            <a:r>
              <a:rPr lang="en-US" b="1" cap="all" dirty="0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 Bold"/>
                <a:cs typeface="Futura Bold"/>
              </a:rPr>
              <a:t>Offer exclusive customization on the Nike Sportswear truck</a:t>
            </a:r>
          </a:p>
          <a:p>
            <a:pPr algn="just"/>
            <a:endParaRPr lang="en-US" b="1" cap="all" dirty="0" smtClean="0"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Futura Bold"/>
              <a:cs typeface="Futura Bold"/>
            </a:endParaRPr>
          </a:p>
          <a:p>
            <a:pPr algn="just"/>
            <a:r>
              <a:rPr lang="en-US" b="1" cap="all" dirty="0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 Bold"/>
                <a:cs typeface="Futura Bold"/>
              </a:rPr>
              <a:t>Present a train/compete/express story in the new </a:t>
            </a:r>
            <a:r>
              <a:rPr lang="en-US" b="1" cap="all" dirty="0" err="1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 Bold"/>
                <a:cs typeface="Futura Bold"/>
              </a:rPr>
              <a:t>Montalbán</a:t>
            </a:r>
            <a:r>
              <a:rPr lang="en-US" b="1" cap="all" dirty="0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 Bold"/>
                <a:cs typeface="Futura Bold"/>
              </a:rPr>
              <a:t> lobby</a:t>
            </a:r>
          </a:p>
          <a:p>
            <a:pPr algn="just"/>
            <a:endParaRPr lang="en-US" b="1" cap="all" dirty="0" smtClean="0"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Futura Bold"/>
              <a:cs typeface="Futura Bold"/>
            </a:endParaRPr>
          </a:p>
          <a:p>
            <a:pPr algn="just"/>
            <a:r>
              <a:rPr lang="en-US" b="1" cap="all" dirty="0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 Bold"/>
                <a:cs typeface="Futura Bold"/>
              </a:rPr>
              <a:t>Launch the </a:t>
            </a:r>
            <a:r>
              <a:rPr lang="en-US" cap="all" dirty="0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"/>
                <a:cs typeface="Futura"/>
              </a:rPr>
              <a:t>Nike Sportswear at The </a:t>
            </a:r>
            <a:r>
              <a:rPr lang="en-US" cap="all" dirty="0" err="1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"/>
                <a:cs typeface="Futura"/>
              </a:rPr>
              <a:t>Montalbán</a:t>
            </a:r>
            <a:r>
              <a:rPr lang="en-US" cap="all" dirty="0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"/>
                <a:cs typeface="Futura"/>
              </a:rPr>
              <a:t> </a:t>
            </a:r>
            <a:r>
              <a:rPr lang="en-US" b="1" cap="all" dirty="0" err="1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 Bold"/>
                <a:cs typeface="Futura Bold"/>
              </a:rPr>
              <a:t>Facebook</a:t>
            </a:r>
            <a:r>
              <a:rPr lang="en-US" b="1" cap="all" dirty="0" smtClean="0"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Futura Bold"/>
                <a:cs typeface="Futura Bold"/>
              </a:rPr>
              <a:t> page to drive traffic</a:t>
            </a:r>
          </a:p>
          <a:p>
            <a:pPr algn="just"/>
            <a:endParaRPr lang="en-US" b="1" cap="all" dirty="0" smtClean="0"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Futura Bold"/>
              <a:cs typeface="Futura 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28800" y="206514"/>
            <a:ext cx="541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Futura Bold"/>
                <a:cs typeface="Futura Bold"/>
              </a:rPr>
              <a:t>CUSTOMIZATION</a:t>
            </a:r>
            <a:endParaRPr lang="en-US" sz="4000" b="1" dirty="0">
              <a:solidFill>
                <a:srgbClr val="FF0000"/>
              </a:solidFill>
              <a:latin typeface="Futura Bold"/>
              <a:cs typeface="Futura Bold"/>
            </a:endParaRPr>
          </a:p>
        </p:txBody>
      </p:sp>
      <p:pic>
        <p:nvPicPr>
          <p:cNvPr id="7" name="Picture 6" descr="NSW_AT_Montalban_logoWHIT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6248400"/>
            <a:ext cx="2186151" cy="41893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4799" y="4800600"/>
            <a:ext cx="85344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cap="all" dirty="0" smtClean="0">
                <a:latin typeface="Futura Bold"/>
                <a:cs typeface="Futura Bold"/>
              </a:rPr>
              <a:t>Starting at 5pm, guests </a:t>
            </a:r>
            <a:r>
              <a:rPr lang="en-US" b="1" cap="all" dirty="0" smtClean="0">
                <a:latin typeface="Futura Bold"/>
                <a:cs typeface="Futura Bold"/>
              </a:rPr>
              <a:t>had the opportunity to</a:t>
            </a:r>
            <a:r>
              <a:rPr lang="en-US" b="1" cap="all" dirty="0" smtClean="0">
                <a:latin typeface="Futura Bold"/>
                <a:cs typeface="Futura Bold"/>
              </a:rPr>
              <a:t> </a:t>
            </a:r>
            <a:r>
              <a:rPr lang="en-US" b="1" cap="all" dirty="0" smtClean="0">
                <a:solidFill>
                  <a:srgbClr val="FF0000"/>
                </a:solidFill>
                <a:latin typeface="Futura Bold"/>
                <a:cs typeface="Futura Bold"/>
              </a:rPr>
              <a:t>customize</a:t>
            </a:r>
            <a:r>
              <a:rPr lang="en-US" b="1" cap="all" dirty="0" smtClean="0">
                <a:latin typeface="Futura Bold"/>
                <a:cs typeface="Futura Bold"/>
              </a:rPr>
              <a:t> tees and </a:t>
            </a:r>
            <a:r>
              <a:rPr lang="en-US" b="1" cap="all" dirty="0" err="1" smtClean="0">
                <a:latin typeface="Futura Bold"/>
                <a:cs typeface="Futura Bold"/>
              </a:rPr>
              <a:t>hoodies</a:t>
            </a:r>
            <a:r>
              <a:rPr lang="en-US" b="1" cap="all" dirty="0" smtClean="0">
                <a:latin typeface="Futura Bold"/>
                <a:cs typeface="Futura Bold"/>
              </a:rPr>
              <a:t> at the Nike Sportswear truck.</a:t>
            </a:r>
          </a:p>
          <a:p>
            <a:pPr algn="just"/>
            <a:endParaRPr lang="en-US" b="1" cap="all" dirty="0" smtClean="0">
              <a:latin typeface="Futura Bold"/>
              <a:cs typeface="Futura Bold"/>
            </a:endParaRPr>
          </a:p>
          <a:p>
            <a:pPr algn="just"/>
            <a:r>
              <a:rPr lang="en-US" b="1" cap="all" dirty="0" smtClean="0">
                <a:latin typeface="Futura Bold"/>
                <a:cs typeface="Futura Bold"/>
              </a:rPr>
              <a:t>Customization options were </a:t>
            </a:r>
            <a:r>
              <a:rPr lang="en-US" b="1" cap="all" dirty="0" smtClean="0">
                <a:solidFill>
                  <a:srgbClr val="FF0000"/>
                </a:solidFill>
                <a:latin typeface="Futura Bold"/>
                <a:cs typeface="Futura Bold"/>
              </a:rPr>
              <a:t>exclusive</a:t>
            </a:r>
            <a:r>
              <a:rPr lang="en-US" b="1" cap="all" dirty="0" smtClean="0">
                <a:latin typeface="Futura Bold"/>
                <a:cs typeface="Futura Bold"/>
              </a:rPr>
              <a:t> to The </a:t>
            </a:r>
            <a:r>
              <a:rPr lang="en-US" b="1" cap="all" dirty="0" err="1" smtClean="0">
                <a:latin typeface="Futura Bold"/>
                <a:cs typeface="Futura Bold"/>
              </a:rPr>
              <a:t>Montalb</a:t>
            </a:r>
            <a:r>
              <a:rPr lang="en-US" b="1" cap="all" dirty="0" err="1" smtClean="0">
                <a:latin typeface="Futura Bold"/>
                <a:cs typeface="Futura Bold"/>
              </a:rPr>
              <a:t>án</a:t>
            </a:r>
            <a:r>
              <a:rPr lang="en-US" b="1" cap="all" dirty="0" smtClean="0">
                <a:latin typeface="Futura Bold"/>
                <a:cs typeface="Futura Bold"/>
              </a:rPr>
              <a:t> event.</a:t>
            </a:r>
            <a:endParaRPr lang="en-US" b="1" cap="all" dirty="0">
              <a:latin typeface="Futura Bold"/>
              <a:cs typeface="Futura Bold"/>
            </a:endParaRPr>
          </a:p>
        </p:txBody>
      </p:sp>
      <p:pic>
        <p:nvPicPr>
          <p:cNvPr id="8" name="Picture 7" descr="Screen shot 2011-11-21 at 12.50.18 PM.png"/>
          <p:cNvPicPr>
            <a:picLocks noChangeAspect="1"/>
          </p:cNvPicPr>
          <p:nvPr/>
        </p:nvPicPr>
        <p:blipFill>
          <a:blip r:embed="rId3"/>
          <a:srcRect l="8762"/>
          <a:stretch>
            <a:fillRect/>
          </a:stretch>
        </p:blipFill>
        <p:spPr>
          <a:xfrm>
            <a:off x="0" y="1142999"/>
            <a:ext cx="4920153" cy="3352801"/>
          </a:xfrm>
          <a:prstGeom prst="rect">
            <a:avLst/>
          </a:prstGeom>
          <a:ln w="3175" cmpd="sng">
            <a:noFill/>
          </a:ln>
        </p:spPr>
      </p:pic>
      <p:pic>
        <p:nvPicPr>
          <p:cNvPr id="12" name="Picture 11" descr="Screen shot 2011-11-21 at 12.50.31 PM.png"/>
          <p:cNvPicPr>
            <a:picLocks noChangeAspect="1"/>
          </p:cNvPicPr>
          <p:nvPr/>
        </p:nvPicPr>
        <p:blipFill>
          <a:blip r:embed="rId4"/>
          <a:srcRect l="8804" b="8333"/>
          <a:stretch>
            <a:fillRect/>
          </a:stretch>
        </p:blipFill>
        <p:spPr>
          <a:xfrm>
            <a:off x="3810000" y="1143000"/>
            <a:ext cx="5334000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4799" y="5983069"/>
            <a:ext cx="8534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cap="all" dirty="0" smtClean="0">
                <a:latin typeface="Futura Bold"/>
                <a:cs typeface="Futura Bold"/>
              </a:rPr>
              <a:t>The </a:t>
            </a:r>
            <a:r>
              <a:rPr lang="en-US" b="1" cap="all" dirty="0" err="1" smtClean="0">
                <a:latin typeface="Futura Bold"/>
                <a:cs typeface="Futura Bold"/>
              </a:rPr>
              <a:t>Montalb</a:t>
            </a:r>
            <a:r>
              <a:rPr lang="en-US" b="1" cap="all" dirty="0" err="1" smtClean="0">
                <a:latin typeface="Futura Bold"/>
                <a:cs typeface="Futura Bold"/>
              </a:rPr>
              <a:t>án’s</a:t>
            </a:r>
            <a:r>
              <a:rPr lang="en-US" b="1" cap="all" dirty="0" smtClean="0">
                <a:latin typeface="Futura Bold"/>
                <a:cs typeface="Futura Bold"/>
              </a:rPr>
              <a:t> </a:t>
            </a:r>
            <a:r>
              <a:rPr lang="en-US" b="1" cap="all" dirty="0" smtClean="0">
                <a:solidFill>
                  <a:srgbClr val="FF0000"/>
                </a:solidFill>
                <a:latin typeface="Futura Bold"/>
                <a:cs typeface="Futura Bold"/>
              </a:rPr>
              <a:t>new</a:t>
            </a:r>
            <a:r>
              <a:rPr lang="en-US" b="1" cap="all" dirty="0" smtClean="0">
                <a:latin typeface="Futura Bold"/>
                <a:cs typeface="Futura Bold"/>
              </a:rPr>
              <a:t> lobby build out facilitated and highlighted the train/compete/</a:t>
            </a:r>
            <a:r>
              <a:rPr lang="en-US" b="1" cap="all" dirty="0" smtClean="0">
                <a:solidFill>
                  <a:srgbClr val="FF0000"/>
                </a:solidFill>
                <a:latin typeface="Futura Bold"/>
                <a:cs typeface="Futura Bold"/>
              </a:rPr>
              <a:t>express</a:t>
            </a:r>
            <a:r>
              <a:rPr lang="en-US" b="1" cap="all" dirty="0" smtClean="0">
                <a:latin typeface="Futura Bold"/>
                <a:cs typeface="Futura Bold"/>
              </a:rPr>
              <a:t> product story.</a:t>
            </a:r>
            <a:endParaRPr lang="en-US" b="1" cap="all" dirty="0">
              <a:latin typeface="Futura Bold"/>
              <a:cs typeface="Futura Bol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76200"/>
            <a:ext cx="701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Futura Bold"/>
                <a:cs typeface="Futura Bold"/>
              </a:rPr>
              <a:t>PRODUCT PRESENTATION</a:t>
            </a:r>
            <a:endParaRPr lang="en-US" sz="4000" b="1" dirty="0">
              <a:solidFill>
                <a:srgbClr val="FF0000"/>
              </a:solidFill>
              <a:latin typeface="Futura Bold"/>
              <a:cs typeface="Futura Bold"/>
            </a:endParaRPr>
          </a:p>
        </p:txBody>
      </p:sp>
      <p:pic>
        <p:nvPicPr>
          <p:cNvPr id="9" name="Picture 8" descr="Lobby.jpg"/>
          <p:cNvPicPr>
            <a:picLocks noChangeAspect="1"/>
          </p:cNvPicPr>
          <p:nvPr/>
        </p:nvPicPr>
        <p:blipFill>
          <a:blip r:embed="rId2"/>
          <a:srcRect t="8750" b="10000"/>
          <a:stretch>
            <a:fillRect/>
          </a:stretch>
        </p:blipFill>
        <p:spPr>
          <a:xfrm>
            <a:off x="0" y="838200"/>
            <a:ext cx="9144000" cy="4953000"/>
          </a:xfrm>
          <a:prstGeom prst="rect">
            <a:avLst/>
          </a:prstGeom>
        </p:spPr>
      </p:pic>
      <p:pic>
        <p:nvPicPr>
          <p:cNvPr id="7" name="Picture 6" descr="NSW_AT_Montalban_logoWHITE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5105400"/>
            <a:ext cx="2186151" cy="41893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SW_AT_Montalban_logoWHIT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6248400"/>
            <a:ext cx="2186151" cy="4189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57800" y="2367677"/>
            <a:ext cx="37657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i="1" cap="all" dirty="0" smtClean="0">
                <a:latin typeface="Futura Bold"/>
                <a:cs typeface="Futura Bold"/>
              </a:rPr>
              <a:t>The Nike Sportswear at </a:t>
            </a:r>
            <a:r>
              <a:rPr lang="en-US" b="1" i="1" cap="all" dirty="0" smtClean="0">
                <a:latin typeface="Futura Bold"/>
                <a:cs typeface="Futura Bold"/>
              </a:rPr>
              <a:t>The </a:t>
            </a:r>
            <a:r>
              <a:rPr lang="en-US" b="1" i="1" cap="all" dirty="0" err="1" smtClean="0">
                <a:latin typeface="Futura Bold"/>
                <a:cs typeface="Futura Bold"/>
              </a:rPr>
              <a:t>Montalb</a:t>
            </a:r>
            <a:r>
              <a:rPr lang="en-US" b="1" i="1" cap="all" dirty="0" err="1" smtClean="0">
                <a:latin typeface="Futura Bold"/>
                <a:cs typeface="Futura Bold"/>
              </a:rPr>
              <a:t>án</a:t>
            </a:r>
            <a:r>
              <a:rPr lang="en-US" b="1" cap="all" dirty="0" smtClean="0">
                <a:latin typeface="Futura Bold"/>
                <a:cs typeface="Futura Bold"/>
              </a:rPr>
              <a:t> </a:t>
            </a:r>
            <a:r>
              <a:rPr lang="en-US" b="1" cap="all" dirty="0" err="1" smtClean="0">
                <a:solidFill>
                  <a:srgbClr val="FF0000"/>
                </a:solidFill>
                <a:latin typeface="Futura Bold"/>
                <a:cs typeface="Futura Bold"/>
              </a:rPr>
              <a:t>Facebook</a:t>
            </a:r>
            <a:r>
              <a:rPr lang="en-US" b="1" cap="all" dirty="0" smtClean="0">
                <a:latin typeface="Futura Bold"/>
                <a:cs typeface="Futura Bold"/>
              </a:rPr>
              <a:t> page was launched on 11.7.11</a:t>
            </a:r>
          </a:p>
          <a:p>
            <a:pPr algn="just"/>
            <a:endParaRPr lang="en-US" b="1" i="1" cap="all" dirty="0" smtClean="0">
              <a:latin typeface="Futura Bold"/>
              <a:cs typeface="Futura Bold"/>
            </a:endParaRPr>
          </a:p>
          <a:p>
            <a:pPr algn="just"/>
            <a:r>
              <a:rPr lang="en-US" b="1" i="1" cap="all" dirty="0" smtClean="0">
                <a:latin typeface="Futura Bold"/>
                <a:cs typeface="Futura Bold"/>
              </a:rPr>
              <a:t>Within the week:</a:t>
            </a:r>
          </a:p>
          <a:p>
            <a:pPr algn="just">
              <a:buFont typeface="Arial"/>
              <a:buChar char="•"/>
            </a:pPr>
            <a:r>
              <a:rPr lang="en-US" b="1" i="1" cap="all" dirty="0" smtClean="0">
                <a:latin typeface="Futura Bold"/>
                <a:cs typeface="Futura Bold"/>
              </a:rPr>
              <a:t> 216 new likes</a:t>
            </a:r>
          </a:p>
          <a:p>
            <a:pPr algn="just">
              <a:buFont typeface="Arial"/>
              <a:buChar char="•"/>
            </a:pPr>
            <a:r>
              <a:rPr lang="en-US" b="1" i="1" cap="all" dirty="0" smtClean="0">
                <a:latin typeface="Futura Bold"/>
                <a:cs typeface="Futura Bold"/>
              </a:rPr>
              <a:t> 509 active users</a:t>
            </a:r>
            <a:endParaRPr lang="en-US" b="1" i="1" cap="all" dirty="0" smtClean="0">
              <a:latin typeface="Futura Bold"/>
              <a:cs typeface="Futura Bold"/>
            </a:endParaRPr>
          </a:p>
          <a:p>
            <a:pPr algn="just">
              <a:buFont typeface="Arial"/>
              <a:buChar char="•"/>
            </a:pPr>
            <a:r>
              <a:rPr lang="en-US" b="1" i="1" cap="all" dirty="0" smtClean="0">
                <a:latin typeface="Futura Bold"/>
                <a:cs typeface="Futura Bold"/>
              </a:rPr>
              <a:t> </a:t>
            </a:r>
            <a:r>
              <a:rPr lang="en-US" b="1" i="1" cap="all" dirty="0" smtClean="0">
                <a:solidFill>
                  <a:srgbClr val="FF0000"/>
                </a:solidFill>
                <a:latin typeface="Futura Bold"/>
                <a:cs typeface="Futura Bold"/>
              </a:rPr>
              <a:t>14,985</a:t>
            </a:r>
            <a:r>
              <a:rPr lang="en-US" b="1" i="1" cap="all" dirty="0" smtClean="0">
                <a:latin typeface="Futura Bold"/>
                <a:cs typeface="Futura Bold"/>
              </a:rPr>
              <a:t> post views</a:t>
            </a:r>
            <a:endParaRPr lang="en-US" b="1" i="1" cap="all" dirty="0">
              <a:latin typeface="Futura Bold"/>
              <a:cs typeface="Futura Bol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7800" y="1044238"/>
            <a:ext cx="37657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Futura Bold"/>
                <a:cs typeface="Futura Bold"/>
              </a:rPr>
              <a:t>SOCIAL</a:t>
            </a: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Futura Bold"/>
                <a:cs typeface="Futura Bold"/>
              </a:rPr>
              <a:t>MEDIA</a:t>
            </a:r>
            <a:endParaRPr lang="en-US" sz="4000" b="1" dirty="0">
              <a:solidFill>
                <a:srgbClr val="FF0000"/>
              </a:solidFill>
              <a:latin typeface="Futura Bold"/>
              <a:cs typeface="Futura Bold"/>
            </a:endParaRPr>
          </a:p>
        </p:txBody>
      </p:sp>
      <p:pic>
        <p:nvPicPr>
          <p:cNvPr id="10" name="Picture 9" descr="Screen shot 2011-11-21 at 1.03.21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4964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" y="381000"/>
            <a:ext cx="541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Futura Bold"/>
                <a:cs typeface="Futura Bold"/>
              </a:rPr>
              <a:t>THE</a:t>
            </a:r>
            <a:r>
              <a:rPr lang="en-US" sz="4000" b="1" dirty="0" smtClean="0">
                <a:solidFill>
                  <a:srgbClr val="FF0000"/>
                </a:solidFill>
                <a:latin typeface="Futura Bold"/>
                <a:cs typeface="Futura Bold"/>
              </a:rPr>
              <a:t> FIGHT</a:t>
            </a:r>
            <a:endParaRPr lang="en-US" sz="4000" b="1" dirty="0">
              <a:solidFill>
                <a:srgbClr val="FF0000"/>
              </a:solidFill>
              <a:latin typeface="Futura Bold"/>
              <a:cs typeface="Futura Bold"/>
            </a:endParaRPr>
          </a:p>
        </p:txBody>
      </p:sp>
      <p:pic>
        <p:nvPicPr>
          <p:cNvPr id="9" name="Picture 8" descr="Screen shot 2011-11-21 at 1.15.2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4552397"/>
            <a:ext cx="3657600" cy="2286000"/>
          </a:xfrm>
          <a:prstGeom prst="rect">
            <a:avLst/>
          </a:prstGeom>
        </p:spPr>
      </p:pic>
      <p:pic>
        <p:nvPicPr>
          <p:cNvPr id="7" name="Picture 6" descr="NSW_AT_Montalban_logoWHITE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6248400"/>
            <a:ext cx="2186151" cy="41893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04799" y="1246286"/>
            <a:ext cx="5181601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smtClean="0">
                <a:latin typeface="Futura Bold"/>
                <a:cs typeface="Futura Bold"/>
              </a:rPr>
              <a:t>THE NIGHT’S RECEPTION INCLUDED:</a:t>
            </a:r>
          </a:p>
          <a:p>
            <a:pPr algn="just"/>
            <a:endParaRPr lang="en-US" b="1" dirty="0" smtClean="0">
              <a:latin typeface="Futura Bold"/>
              <a:cs typeface="Futura Bold"/>
            </a:endParaRPr>
          </a:p>
          <a:p>
            <a:pPr algn="just">
              <a:buFont typeface="Arial"/>
              <a:buChar char="•"/>
            </a:pPr>
            <a:r>
              <a:rPr lang="en-US" b="1" dirty="0" smtClean="0">
                <a:latin typeface="Futura Bold"/>
                <a:cs typeface="Futura Bold"/>
              </a:rPr>
              <a:t> COMPLIMENTARY </a:t>
            </a:r>
            <a:r>
              <a:rPr lang="en-US" b="1" dirty="0" smtClean="0">
                <a:solidFill>
                  <a:srgbClr val="FF0000"/>
                </a:solidFill>
                <a:latin typeface="Futura Bold"/>
                <a:cs typeface="Futura Bold"/>
              </a:rPr>
              <a:t>SAN MIGUEL</a:t>
            </a:r>
            <a:endParaRPr lang="en-US" b="1" dirty="0" smtClean="0">
              <a:solidFill>
                <a:srgbClr val="FF0000"/>
              </a:solidFill>
              <a:latin typeface="Futura Bold"/>
              <a:cs typeface="Futura Bold"/>
            </a:endParaRPr>
          </a:p>
          <a:p>
            <a:pPr algn="just">
              <a:buFont typeface="Arial"/>
              <a:buChar char="•"/>
            </a:pPr>
            <a:r>
              <a:rPr lang="en-US" b="1" dirty="0" smtClean="0">
                <a:latin typeface="Futura Bold"/>
                <a:cs typeface="Futura Bold"/>
              </a:rPr>
              <a:t> FOOD AVAILABLE FOR PURCHASE</a:t>
            </a:r>
          </a:p>
          <a:p>
            <a:pPr algn="just">
              <a:buFont typeface="Arial"/>
              <a:buChar char="•"/>
            </a:pPr>
            <a:r>
              <a:rPr lang="en-US" b="1" dirty="0" smtClean="0">
                <a:latin typeface="Futura Bold"/>
                <a:cs typeface="Futura Bold"/>
              </a:rPr>
              <a:t> MUSIC BY DJ NICE NICE</a:t>
            </a:r>
          </a:p>
          <a:p>
            <a:pPr algn="just"/>
            <a:endParaRPr lang="en-US" b="1" dirty="0" smtClean="0">
              <a:latin typeface="Futura Bold"/>
              <a:cs typeface="Futura Bold"/>
            </a:endParaRPr>
          </a:p>
          <a:p>
            <a:pPr algn="just"/>
            <a:r>
              <a:rPr lang="en-US" b="1" dirty="0" smtClean="0">
                <a:latin typeface="Futura Bold"/>
                <a:cs typeface="Futura Bold"/>
              </a:rPr>
              <a:t>PROGRAMMING:</a:t>
            </a:r>
          </a:p>
          <a:p>
            <a:pPr algn="just"/>
            <a:endParaRPr lang="en-US" b="1" dirty="0" smtClean="0">
              <a:latin typeface="Futura Bold"/>
              <a:cs typeface="Futura Bold"/>
            </a:endParaRPr>
          </a:p>
          <a:p>
            <a:pPr algn="just">
              <a:buFont typeface="Arial"/>
              <a:buChar char="•"/>
            </a:pPr>
            <a:r>
              <a:rPr lang="en-US" b="1" dirty="0" smtClean="0">
                <a:latin typeface="Futura Bold"/>
                <a:cs typeface="Futura Bold"/>
              </a:rPr>
              <a:t> HOST </a:t>
            </a:r>
            <a:r>
              <a:rPr lang="en-US" b="1" dirty="0" smtClean="0">
                <a:solidFill>
                  <a:srgbClr val="FF0000"/>
                </a:solidFill>
                <a:latin typeface="Futura Bold"/>
                <a:cs typeface="Futura Bold"/>
              </a:rPr>
              <a:t>MICHELLE MARIE</a:t>
            </a:r>
          </a:p>
          <a:p>
            <a:pPr algn="just">
              <a:buFont typeface="Arial"/>
              <a:buChar char="•"/>
            </a:pPr>
            <a:r>
              <a:rPr lang="en-US" b="1" dirty="0" smtClean="0">
                <a:latin typeface="Futura Bold"/>
                <a:cs typeface="Futura Bold"/>
              </a:rPr>
              <a:t> UNDERCARD FIGHTS</a:t>
            </a:r>
          </a:p>
          <a:p>
            <a:pPr algn="just">
              <a:buFont typeface="Arial"/>
              <a:buChar char="•"/>
            </a:pPr>
            <a:r>
              <a:rPr lang="en-US" b="1" dirty="0" smtClean="0">
                <a:latin typeface="Futura Bold"/>
                <a:cs typeface="Futura Bold"/>
              </a:rPr>
              <a:t> MAIN EVENT</a:t>
            </a:r>
          </a:p>
          <a:p>
            <a:pPr algn="just"/>
            <a:endParaRPr lang="en-US" b="1" dirty="0" smtClean="0">
              <a:latin typeface="Futura Bold"/>
              <a:cs typeface="Futura Bold"/>
            </a:endParaRPr>
          </a:p>
          <a:p>
            <a:pPr algn="just"/>
            <a:r>
              <a:rPr lang="en-US" b="1" dirty="0" smtClean="0">
                <a:latin typeface="Futura Bold"/>
                <a:cs typeface="Futura Bold"/>
              </a:rPr>
              <a:t>TOTAL ATTENDANCE:</a:t>
            </a:r>
          </a:p>
          <a:p>
            <a:pPr algn="just"/>
            <a:endParaRPr lang="en-US" b="1" dirty="0" smtClean="0">
              <a:latin typeface="Futura Bold"/>
              <a:cs typeface="Futura Bold"/>
            </a:endParaRPr>
          </a:p>
          <a:p>
            <a:pPr algn="just">
              <a:buFont typeface="Arial"/>
              <a:buChar char="•"/>
            </a:pPr>
            <a:r>
              <a:rPr lang="en-US" b="1" dirty="0" smtClean="0">
                <a:latin typeface="Futura Bold"/>
                <a:cs typeface="Futura Bold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Futura Bold"/>
                <a:cs typeface="Futura Bold"/>
              </a:rPr>
              <a:t>902</a:t>
            </a:r>
            <a:r>
              <a:rPr lang="en-US" b="1" dirty="0" smtClean="0">
                <a:latin typeface="Futura Bold"/>
                <a:cs typeface="Futura Bold"/>
              </a:rPr>
              <a:t> ATTENDEES</a:t>
            </a:r>
          </a:p>
          <a:p>
            <a:pPr algn="just">
              <a:buFont typeface="Arial"/>
              <a:buChar char="•"/>
            </a:pPr>
            <a:r>
              <a:rPr lang="en-US" b="1" dirty="0" smtClean="0">
                <a:latin typeface="Futura Bold"/>
                <a:cs typeface="Futura Bold"/>
              </a:rPr>
              <a:t> </a:t>
            </a:r>
            <a:r>
              <a:rPr lang="en-US" b="1" dirty="0" smtClean="0">
                <a:latin typeface="Futura Bold"/>
                <a:cs typeface="Futura Bold"/>
              </a:rPr>
              <a:t>2</a:t>
            </a:r>
            <a:r>
              <a:rPr lang="en-US" b="1" baseline="30000" dirty="0" smtClean="0">
                <a:latin typeface="Futura Bold"/>
                <a:cs typeface="Futura Bold"/>
              </a:rPr>
              <a:t>ND</a:t>
            </a:r>
            <a:r>
              <a:rPr lang="en-US" b="1" dirty="0" smtClean="0">
                <a:latin typeface="Futura Bold"/>
                <a:cs typeface="Futura Bold"/>
              </a:rPr>
              <a:t> MOST ATTENDED EVENT  @ VENUE</a:t>
            </a:r>
          </a:p>
          <a:p>
            <a:pPr algn="just"/>
            <a:endParaRPr lang="en-US" b="1" dirty="0" smtClean="0">
              <a:latin typeface="Futura Bold"/>
              <a:cs typeface="Futura Bold"/>
            </a:endParaRPr>
          </a:p>
          <a:p>
            <a:pPr algn="just"/>
            <a:endParaRPr lang="en-US" b="1" dirty="0" smtClean="0">
              <a:latin typeface="Futura Bold"/>
              <a:cs typeface="Futura Bold"/>
            </a:endParaRPr>
          </a:p>
          <a:p>
            <a:pPr algn="just"/>
            <a:endParaRPr lang="en-US" b="1" dirty="0" smtClean="0">
              <a:latin typeface="Futura Bold"/>
              <a:cs typeface="Futura Bold"/>
            </a:endParaRPr>
          </a:p>
        </p:txBody>
      </p:sp>
      <p:pic>
        <p:nvPicPr>
          <p:cNvPr id="6" name="Picture 5" descr="Screen shot 2011-11-21 at 1.13.28 PM.png"/>
          <p:cNvPicPr>
            <a:picLocks noChangeAspect="1"/>
          </p:cNvPicPr>
          <p:nvPr/>
        </p:nvPicPr>
        <p:blipFill>
          <a:blip r:embed="rId4"/>
          <a:srcRect t="8951" r="10000"/>
          <a:stretch>
            <a:fillRect/>
          </a:stretch>
        </p:blipFill>
        <p:spPr>
          <a:xfrm>
            <a:off x="5486400" y="2243351"/>
            <a:ext cx="3657600" cy="2328649"/>
          </a:xfrm>
          <a:prstGeom prst="rect">
            <a:avLst/>
          </a:prstGeom>
        </p:spPr>
      </p:pic>
      <p:pic>
        <p:nvPicPr>
          <p:cNvPr id="10" name="Picture 9" descr="Screen shot 2011-11-21 at 1.15.54 P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400" y="19603"/>
            <a:ext cx="3657600" cy="226639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204</Words>
  <Application>Microsoft Macintosh PowerPoint</Application>
  <PresentationFormat>On-screen Show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beens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neens beens</dc:creator>
  <cp:lastModifiedBy>Nina L</cp:lastModifiedBy>
  <cp:revision>89</cp:revision>
  <dcterms:created xsi:type="dcterms:W3CDTF">2011-11-21T20:09:52Z</dcterms:created>
  <dcterms:modified xsi:type="dcterms:W3CDTF">2011-11-21T21:30:23Z</dcterms:modified>
</cp:coreProperties>
</file>